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1"/>
  </p:notesMasterIdLst>
  <p:sldIdLst>
    <p:sldId id="282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8865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</a:p>
          <a:p>
            <a:r>
              <a:rPr lang="en-US" dirty="0" smtClean="0"/>
              <a:t>Technology in the Classroom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Wireless Connectivity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 Wireless connectivity allows access across schools and areas with no required fixed plug in points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Wireless fidelity (WiFi) serves a small area such as a school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Worldwide Interoperability for Microwave Access (WiMax) serves a large area such as a city or district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Bluetooth serves to connect dissimilar devices across very short distances to create and share in a Personal Area Network (PAN)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Cloud computing uses Internet resources to create a potentially global virtual network of resources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Mobile Devices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 Mobile devices include a variety of handheld devices connected via WiFi or cellular networks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Smart phones offer gesture-based computing and Internet access as well as cellular phone service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Tablets expand and enhance computing capabilities offered by smart phones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Both types of mobile devices can be synched via the cloud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Apps are inexpensive application programs written for use on and to take advantage of the features of mobile devices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E-Book Readers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 Mobile devices dedicated to storing and displaying electronic books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Some offer multimedia capabilities and Internet access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Cannot typically run apps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Light, inexpensive way to view ebooks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Classroom Response System (Clickers)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Wireless, mobile feedback devices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Instantly collect, store, and analyze student responses via WiFi, radio frequency, or infrared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Some systems are apps that use cell phones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Classroom Technology Opportunities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 Get students accustomed to the technologies and skills they need for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life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Adds interest and interactivity to encourage active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Helps to address diverse student learning styles and intelligences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Opens the classroom walls to bring in global teaching and learning resources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Encourages higher order thinking, collaboration, and discovery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Classroom Technology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Matching available and appropriate technology to the teaching and learning task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objective evaluation, not just the technology that is convenient and available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Rubrics may help determine value and appropriateness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Sufficient training in the technologies for both teachers and students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Sufficient technical support for technology integration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Funding to acquire, implement, support, and train for technology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how a variety of current technologies can be used in the classroom as an addition to a computer system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and describe how a variety of stand-alone technologies can be used in the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mobile technologies and their application in the classroom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Identify the issues and concerns associated with implementing traditional, mobile, and emerging technologies in the classroom </a:t>
            </a:r>
          </a:p>
          <a:p>
            <a:pPr marL="342900" lvl="0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Computer Peripheral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Peripherals connect to computers usually via universal serial bus (USB) ports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They enhance and expand the functionality of a computer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Scanners convert hard copy to digital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Flat bed scanners scan various sizes of bound or loose documents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Some convert images to text via Optical Character Recognition (OCR)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Once scanned, images can be saved, printed, or shared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Scanners vary in resolution (dpi) and can be wired or wireless</a:t>
            </a:r>
          </a:p>
          <a:p>
            <a:pPr marL="342900" lvl="0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Computer Peripheral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Optical Mark Recognition (OMR) scanners are special purpose scanners that recognize filled in bubbles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Used to grade tests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Software can also record grades and analyze results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tablets are pressure sensitive tablets that work with a stylus to record precise diagrams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Used by artists and engineers for precise input of graphic images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also be used to enhance and annotate images for instruction</a:t>
            </a:r>
          </a:p>
          <a:p>
            <a:pPr marL="342900" lvl="0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Computer Peripheral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Touch Screens are monitors that respond to touch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Available for desktop but primarily used in tablet and mobile devices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 gestures to input commands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Useful for pre-readers and those students who have physical impairments restricting use of keyboard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Electronic whiteboards are display surfaces with digital capabilities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 display and interactivity with computer images much like a monitor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be used to capture, store, print and share data from whiteboard</a:t>
            </a:r>
          </a:p>
          <a:p>
            <a:pPr marL="342900" lvl="0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Computer Peripheral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Data projectors display computer and video images to large groups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Quality measured in resolution and lumens (brightness)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Best projected on a screen to avoid glare and maximize brightness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audio devices include speakers, microphones and headsets connected via USB or Bluetooth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be included with a computer or added later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Adds multimedia capabilities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Common digital audio formats include MP3 and AAC</a:t>
            </a:r>
          </a:p>
          <a:p>
            <a:pPr marL="342900" lvl="0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Stand Alone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Technologies that are useful in classrooms but do not need to connect to a computer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Cameras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Store images via flash memory cards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Quality determined by megapixel capabilities – how many millions of pixels can be captured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Other features include video, zooming, autofocus, panorama capabilities, and geotagging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Stored images can be later downloaded to a computer for photo editing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Stand Alone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Webcams and Pocket Video Cameras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Webcams connect via WiFi to the Internet directly or can be connected via computer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Enable teleconferencing and collaborative activities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Often include a microphone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Pocket digital video cameras offer inexpensive video recording capabilities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Video and sound can be later downloaded to use in presentations and to share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Video can be edited and enhanced via video editing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Stand Alone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Document Cameras are digital video camera mounted on a stand to capture images under it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display and same images of documents or capture live demonstrations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Projects demonstrations, documents, experiments and models so that they can be seen across the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Video conferencing systems enable multipoint classrooms connected via technology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Districts can establish permanent video classrooms or can use portable video conferencing equipment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9713</TotalTime>
  <Words>928</Words>
  <Application>Microsoft Office PowerPoint</Application>
  <PresentationFormat>A4 Paper (210x297 mm)</PresentationFormat>
  <Paragraphs>117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  <vt:lpstr>Chapter 6 Technology in the Classroom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534</cp:revision>
  <dcterms:created xsi:type="dcterms:W3CDTF">2010-11-30T15:25:05Z</dcterms:created>
  <dcterms:modified xsi:type="dcterms:W3CDTF">2015-05-01T11:43:19Z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